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79" r:id="rId25"/>
    <p:sldId id="269" r:id="rId26"/>
    <p:sldId id="283" r:id="rId27"/>
    <p:sldId id="284" r:id="rId28"/>
    <p:sldId id="257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2E"/>
    <a:srgbClr val="CDD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2"/>
    <p:restoredTop sz="96860"/>
  </p:normalViewPr>
  <p:slideViewPr>
    <p:cSldViewPr snapToGrid="0">
      <p:cViewPr varScale="1">
        <p:scale>
          <a:sx n="113" d="100"/>
          <a:sy n="113" d="100"/>
        </p:scale>
        <p:origin x="184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A6614-FE54-8743-9A81-DBA06DE39E33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405F7-3816-D24E-B2C7-065BBD073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0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2405F7-3816-D24E-B2C7-065BBD07351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8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8770-AD1F-BEB5-4C39-BBBB73C8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000" b="0" i="1" baseline="0">
                <a:latin typeface="Blogger Sans Medium" panose="0200050603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B93EE1-5E35-E056-2348-A58A1B228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23C00-74F3-1D9E-355F-78E3830A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BAFF7-C290-2D20-C09C-F28AD0AB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BFD6A-A505-3638-052B-9BFA1800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6773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3FE5-08F9-A2E9-662F-F070D84B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8DC0B-0259-9DF3-3842-1D0FCD602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E33D3-0D65-BF0D-FBB2-C43656BB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D1D6-7258-704C-1582-B4292666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1C77D-F787-3A5B-3CC8-6B5435AF0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319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2F841C-D13E-1A36-EE06-860A5B0A1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C8F0B-1B55-7CB1-DF64-DF276077C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C7FFE-C53E-192F-36C7-B0A3F888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E8359-810E-755C-8752-E32565D1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BC9BE-7B3F-A9D0-DD3B-C0FA96A0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771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86F8-4ECA-D264-00CB-68526CFC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CDD6F4"/>
                </a:solidFill>
                <a:effectLst/>
                <a:uLnTx/>
                <a:uFillTx/>
                <a:ea typeface="+mj-ea"/>
                <a:cs typeface="+mj-cs"/>
              </a:rPr>
              <a:t>Образец заголовка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987D-17A2-BB90-DF94-EAE46F781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EEB6-AA5D-2096-264D-CC323F12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7E17B-511C-2520-1B7B-A910B624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588B-3FB6-4472-8D91-D8DA5072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30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C83E-1913-CD45-F8BA-1F5A0BD6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A5327-CEC0-00A1-38A1-07AA6ACE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CB47-8F56-BEE4-1415-68766E7F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A54C7-C98C-A3E1-2E29-8D868D40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F022-5C39-9AD5-9E96-66EA5173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376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4ECF-2DCD-43D8-C8E3-BDC2E315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2AABF-EF7B-12C4-DA1E-44193B88D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37A87-EB63-0ADF-7123-E6F2C3DDC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2C803-B9FD-5B69-8DAE-0ADE677B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EBDEC-FC97-B602-1F6C-AD417E59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51F55-1CD1-C819-A3AA-82311C0D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631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88D2-0C52-9CAA-D1F0-8C0996AC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4C74-CE5E-87CA-0FCD-04744F217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C3945-455A-2758-AB37-54B4EC3AF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91373-C1DB-27A2-0B0F-785730157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6FE34-923C-238F-8CAA-8C270436D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90AEC-D64E-E2C1-A836-A5F363DD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A2A03D-14B0-64AA-7FEF-BE4BF424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11991-E7B5-AEEB-B317-8126D76A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352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E04F-7561-5AAB-8715-BAF8A3F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F158-299F-0B70-7684-83FE995E9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2D04-5605-ADD3-357D-E8442311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3AE8-FEC5-79FE-C82E-C0600CDA2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43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BB3BC-83F0-8F28-8DDF-EE713BB2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36320-8C1B-0A17-793C-D677A6F1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B0D5D-354D-7BA8-4459-116ACBD2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42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B517-7C78-91D4-FA94-1B6782BE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F3742-5663-151C-7C7B-4C00C71B0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42839-E24E-3B01-3BF9-1AD55D8C3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8FE6A-5E49-0D99-4BC0-8DEFB23A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234C1-CADE-F253-C705-5AEE42776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36EA8-D023-7383-1707-4DB29DC0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12344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FE58-6E1A-1A67-DDB4-252708991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80B0F0-E874-E74F-9B88-120C811FC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4143B-2297-6181-38D0-2A68EB5C4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0E5A4-3F9B-68A8-9327-AC40EDF1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DDC34-978B-B74E-9E6E-904729986A38}" type="datetimeFigureOut">
              <a:rPr lang="en-CH" smtClean="0"/>
              <a:t>4/6/24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704AC-6AB1-7572-ABDD-E9FD43C6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06D7A-903A-F4D6-7252-997B110D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861E7-7194-DD42-B5F3-F07F41D11B6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322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AECC13-B408-D0F3-D4BB-D21C97B148F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11000"/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C9CC4B-67F9-04B2-BDD3-2BF1BDD1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DABFE-F04C-21F1-AFEE-EF08D9281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9FC72-254E-DDFF-282D-4BA245369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DD6F4"/>
                </a:solidFill>
              </a:defRPr>
            </a:lvl1pPr>
          </a:lstStyle>
          <a:p>
            <a:fld id="{3C6DDC34-978B-B74E-9E6E-904729986A38}" type="datetimeFigureOut">
              <a:rPr lang="en-CH" smtClean="0"/>
              <a:pPr/>
              <a:t>4/6/24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2BC8-B80B-9D7C-0629-0A6CAB0D2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DD6F4"/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D0B6A-790D-C47D-3DBC-2A2A7CABD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CDD6F4"/>
                </a:solidFill>
              </a:defRPr>
            </a:lvl1pPr>
          </a:lstStyle>
          <a:p>
            <a:fld id="{61D861E7-7194-DD42-B5F3-F07F41D11B66}" type="slidenum">
              <a:rPr lang="en-CH" smtClean="0"/>
              <a:pPr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6064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 baseline="0">
          <a:solidFill>
            <a:srgbClr val="CDD6F4"/>
          </a:solidFill>
          <a:latin typeface="Blogger Sans Medium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CDD6F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DD6F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DD6F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D6F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DD6F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guides/install-git" TargetMode="External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ignu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1872-F794-C3F8-57E9-15E5EC0FE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1498600"/>
          </a:xfrm>
        </p:spPr>
        <p:txBody>
          <a:bodyPr/>
          <a:lstStyle/>
          <a:p>
            <a:r>
              <a:rPr lang="ru-RU" dirty="0"/>
              <a:t>Вводное занятие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9703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DBCBF-9AD4-CD9A-B06B-8DFA32C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Скачиваем и устанавливаем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44151-64BF-0A76-9C3F-19901646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Обязательно скачиваем </a:t>
            </a:r>
            <a:r>
              <a:rPr lang="en-US" dirty="0"/>
              <a:t>PyCharm Community Edition</a:t>
            </a:r>
            <a:r>
              <a:rPr lang="ru-RU" dirty="0"/>
              <a:t>: она бесплатная и именно эта версия стоит на экзамене.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После завершения загрузки открываем установщик/образ.</a:t>
            </a:r>
          </a:p>
        </p:txBody>
      </p:sp>
    </p:spTree>
    <p:extLst>
      <p:ext uri="{BB962C8B-B14F-4D97-AF65-F5344CB8AC3E}">
        <p14:creationId xmlns:p14="http://schemas.microsoft.com/office/powerpoint/2010/main" val="423083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DBCBF-9AD4-CD9A-B06B-8DFA32C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Скачиваем и устанавливаем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44151-64BF-0A76-9C3F-19901646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Если у вас </a:t>
            </a:r>
            <a:r>
              <a:rPr lang="en-US" dirty="0"/>
              <a:t>mac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ru-RU" dirty="0"/>
              <a:t>просто перетяните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в папку с приложениями.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A71898-5FC2-AFAB-0EED-23967209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2784475"/>
            <a:ext cx="58547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4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DBCBF-9AD4-CD9A-B06B-8DFA32C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Работа с курсом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44151-64BF-0A76-9C3F-19901646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работы с курсом помимо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нам понадобится:</a:t>
            </a:r>
          </a:p>
          <a:p>
            <a:r>
              <a:rPr lang="ru-RU" dirty="0"/>
              <a:t>Система контроля версий </a:t>
            </a:r>
            <a:r>
              <a:rPr lang="en-US" dirty="0"/>
              <a:t>git</a:t>
            </a:r>
          </a:p>
          <a:p>
            <a:r>
              <a:rPr lang="ru-RU" dirty="0"/>
              <a:t>Аккаунт на </a:t>
            </a:r>
            <a:r>
              <a:rPr lang="en-US" dirty="0" err="1"/>
              <a:t>github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Аккаунт </a:t>
            </a:r>
          </a:p>
          <a:p>
            <a:r>
              <a:rPr lang="en-US" dirty="0"/>
              <a:t>MS Word</a:t>
            </a:r>
          </a:p>
          <a:p>
            <a:r>
              <a:rPr lang="en-US" dirty="0"/>
              <a:t>MS Excel</a:t>
            </a:r>
          </a:p>
          <a:p>
            <a:r>
              <a:rPr lang="ru-RU" dirty="0"/>
              <a:t>Мотивация сдать ЕГЭ не ниже 100 баллов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6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6441D-55F6-DF3A-F4DD-C342741E4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Скачиваем </a:t>
            </a:r>
            <a:r>
              <a:rPr lang="en-US" dirty="0"/>
              <a:t>git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9AECBA-9FCC-FC6C-7F98-2AA2ED717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</a:t>
            </a:r>
            <a:r>
              <a:rPr lang="en-US" dirty="0"/>
              <a:t>windows </a:t>
            </a:r>
            <a:r>
              <a:rPr lang="ru-RU" dirty="0"/>
              <a:t>скачиваем и устанавливаем </a:t>
            </a:r>
            <a:r>
              <a:rPr lang="en-US" dirty="0"/>
              <a:t>git </a:t>
            </a:r>
            <a:r>
              <a:rPr lang="ru-RU" dirty="0"/>
              <a:t>по ссылке: </a:t>
            </a:r>
            <a:r>
              <a:rPr lang="en-US" dirty="0">
                <a:hlinkClick r:id="rId2"/>
              </a:rPr>
              <a:t>https://gitforwindows.org/</a:t>
            </a:r>
            <a:endParaRPr lang="ru-RU" dirty="0"/>
          </a:p>
          <a:p>
            <a:r>
              <a:rPr lang="ru-RU" dirty="0"/>
              <a:t>Для </a:t>
            </a:r>
            <a:r>
              <a:rPr lang="en-US" dirty="0"/>
              <a:t>mac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linux</a:t>
            </a:r>
            <a:r>
              <a:rPr lang="en-US" dirty="0"/>
              <a:t> </a:t>
            </a:r>
            <a:r>
              <a:rPr lang="ru-RU" dirty="0"/>
              <a:t>переходим в терминал и набираем команду: ПАКЕТНЫЙ</a:t>
            </a:r>
            <a:r>
              <a:rPr lang="en-US" dirty="0"/>
              <a:t>_</a:t>
            </a:r>
            <a:r>
              <a:rPr lang="ru-RU" dirty="0"/>
              <a:t>МЕНЕДЖЕР </a:t>
            </a:r>
            <a:r>
              <a:rPr lang="en-US" dirty="0"/>
              <a:t>install git</a:t>
            </a:r>
          </a:p>
          <a:p>
            <a:pPr marL="0" indent="0">
              <a:buNone/>
            </a:pPr>
            <a:r>
              <a:rPr lang="ru-RU" dirty="0"/>
              <a:t>Подробнее про установку </a:t>
            </a:r>
            <a:r>
              <a:rPr lang="en-US" dirty="0"/>
              <a:t>git </a:t>
            </a:r>
            <a:r>
              <a:rPr lang="ru-RU" dirty="0"/>
              <a:t>можно почитать на сайте: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/git-guides/install-git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832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Регистрируемся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25862F-350C-DE09-8D59-090DB9C7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регистрации необходимо перейти по ссылке: </a:t>
            </a:r>
            <a:r>
              <a:rPr lang="en-US" dirty="0">
                <a:hlinkClick r:id="rId2"/>
              </a:rPr>
              <a:t>https://github.com/signup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74F47B-256B-4E18-5129-609615E7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405" y="2923381"/>
            <a:ext cx="5711190" cy="35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7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Регистрируемся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25862F-350C-DE09-8D59-090DB9C7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После ввода общей информации нас попросят ввести код</a:t>
            </a:r>
            <a:r>
              <a:rPr lang="en-US" dirty="0"/>
              <a:t>, </a:t>
            </a:r>
            <a:r>
              <a:rPr lang="ru-RU" dirty="0"/>
              <a:t>который будет выслан на электронную почту.</a:t>
            </a:r>
          </a:p>
          <a:p>
            <a:r>
              <a:rPr lang="ru-RU" dirty="0"/>
              <a:t>Далее заполняем информацию об аккаунте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1DB972-55F3-8456-A5CB-1132EB8C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" y="3209131"/>
            <a:ext cx="5253990" cy="32837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C1543F-C074-5B77-4FF3-5DED78D1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810" y="3209132"/>
            <a:ext cx="5253989" cy="32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9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Регистрируемся на </a:t>
            </a:r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25DCB6-3B46-628C-3A25-1841566E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10" y="1427548"/>
            <a:ext cx="3101830" cy="50653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2ECE3A-854B-4B1C-87AB-3E9DFEB6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648" y="1690688"/>
            <a:ext cx="6931152" cy="43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регистрации мы попадаем в </a:t>
            </a:r>
            <a:r>
              <a:rPr lang="en-US" dirty="0"/>
              <a:t>Dashboard. </a:t>
            </a:r>
            <a:r>
              <a:rPr lang="ru-RU" dirty="0"/>
              <a:t>Тут переходим к поиску и ищем </a:t>
            </a:r>
            <a:r>
              <a:rPr lang="en-US" dirty="0" err="1"/>
              <a:t>pluttan</a:t>
            </a:r>
            <a:r>
              <a:rPr lang="en-US" dirty="0"/>
              <a:t>/</a:t>
            </a:r>
            <a:r>
              <a:rPr lang="en-US" dirty="0" err="1"/>
              <a:t>infegerep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8FA17F-D22B-6EDB-5411-AC426383B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2794000"/>
            <a:ext cx="4737100" cy="635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C937CD-CF8D-9098-AA41-0635AF32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70" y="3563937"/>
            <a:ext cx="9688830" cy="80012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BC7C3ED-0293-C2B2-448F-AC45B323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05" y="4774024"/>
            <a:ext cx="10043160" cy="13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4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39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Переходим в найденный репозиторий. Он является общим шаблоном курса. Для того чтобы его изменять необходимо скопировать этот шаблон к себе. Для этого нажимаем на кнопку </a:t>
            </a:r>
            <a:r>
              <a:rPr lang="en-US" dirty="0"/>
              <a:t>fork.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31EEAF-30DE-DD9F-014A-63064773F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5557"/>
            <a:ext cx="5764289" cy="325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4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39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Имя копии можно задать какое угодно, но я рекомендую не изменять ничего и просто нажать на кнопку </a:t>
            </a:r>
            <a:r>
              <a:rPr lang="en-US" dirty="0"/>
              <a:t>Create fork.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07A0D3-82FC-4BC6-71DA-84E5FD8F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290" y="1966435"/>
            <a:ext cx="5920740" cy="3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8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чем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Большая часть ЕГЭ решается при помощи небольших программ. В некоторых заданиях (17, 24, 26, 27) это было изначально задумано разработчиками ЕГЭ, а в некоторых удобно написать программу которая перебирает все варианты ответов в поиске правильного, чем решать задачу так, как было задумано.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Многие языки программирования настроены на то, чтобы быть максимально быстрыми, в ущерб удобства программиста.</a:t>
            </a:r>
          </a:p>
        </p:txBody>
      </p:sp>
    </p:spTree>
    <p:extLst>
      <p:ext uri="{BB962C8B-B14F-4D97-AF65-F5344CB8AC3E}">
        <p14:creationId xmlns:p14="http://schemas.microsoft.com/office/powerpoint/2010/main" val="48588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397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Поздравляю вы создали копию курса. Тут будут лежать все ваши работы и достижения. Внизу есть незаполненная таблица –я буду ее заполнять по мере выполнения курса. Поэтому мне необходимо дать доступ к изменению этой копии.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8E9C80-5DBF-E3CD-5DAE-E5980F04E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170" y="1825625"/>
            <a:ext cx="6016752" cy="37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3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" y="1951355"/>
            <a:ext cx="1181481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этого переходим во вкладку </a:t>
            </a:r>
            <a:r>
              <a:rPr lang="en-US" dirty="0"/>
              <a:t>Settings – Collaborators – Add people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6D4EF5-CBA3-092D-DF24-89394420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2566193"/>
            <a:ext cx="5551170" cy="34694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134A72-EB9D-A87F-9DEC-B15F4AEC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464" y="2566193"/>
            <a:ext cx="5551170" cy="3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3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поиске ищем </a:t>
            </a:r>
            <a:r>
              <a:rPr lang="en-US" dirty="0" err="1"/>
              <a:t>pluttan</a:t>
            </a:r>
            <a:r>
              <a:rPr lang="en-US" dirty="0"/>
              <a:t> </a:t>
            </a:r>
            <a:r>
              <a:rPr lang="ru-RU" dirty="0"/>
              <a:t>и даем доступ аккаунту с ником </a:t>
            </a:r>
            <a:r>
              <a:rPr lang="en-US" dirty="0" err="1"/>
              <a:t>pluttan</a:t>
            </a:r>
            <a:r>
              <a:rPr lang="ru-RU" dirty="0"/>
              <a:t> (другим аккаунтам доступ выдавать не следует в целях безопасности). Доступ нужно только для записи, </a:t>
            </a:r>
            <a:r>
              <a:rPr lang="ru-RU" dirty="0" err="1"/>
              <a:t>просмативать</a:t>
            </a:r>
            <a:r>
              <a:rPr lang="ru-RU" dirty="0"/>
              <a:t> репозиторий может каждый.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ECE4C3-8D28-A3F3-80EC-314C71DD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3889687"/>
            <a:ext cx="6776720" cy="26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35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поиске ищем </a:t>
            </a:r>
            <a:r>
              <a:rPr lang="en-US" dirty="0" err="1"/>
              <a:t>pluttan</a:t>
            </a:r>
            <a:r>
              <a:rPr lang="en-US" dirty="0"/>
              <a:t> </a:t>
            </a:r>
            <a:r>
              <a:rPr lang="ru-RU" dirty="0"/>
              <a:t>и даем доступ аккаунту с ником </a:t>
            </a:r>
            <a:r>
              <a:rPr lang="en-US" dirty="0" err="1"/>
              <a:t>pluttan</a:t>
            </a:r>
            <a:r>
              <a:rPr lang="ru-RU" dirty="0"/>
              <a:t> (другим аккаунтам доступ выдавать не следует в целях безопасности). Доступ нужно только для записи, </a:t>
            </a:r>
            <a:r>
              <a:rPr lang="ru-RU" dirty="0" err="1"/>
              <a:t>просмативать</a:t>
            </a:r>
            <a:r>
              <a:rPr lang="ru-RU" dirty="0"/>
              <a:t> репозиторий может каждый.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ECE4C3-8D28-A3F3-80EC-314C71DD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640" y="3889687"/>
            <a:ext cx="6776720" cy="26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1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308CF-7E44-5B97-7294-F37E299E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Создаем свой </a:t>
            </a:r>
            <a:r>
              <a:rPr lang="ru-RU" dirty="0" err="1"/>
              <a:t>форк</a:t>
            </a:r>
            <a:r>
              <a:rPr lang="ru-RU" dirty="0"/>
              <a:t> репозитория курса на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A55509-7504-3DC9-B3CB-DC01C424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1743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того, как доступ будет выдан во вкладке </a:t>
            </a:r>
            <a:r>
              <a:rPr lang="en-US" dirty="0"/>
              <a:t>collaborators </a:t>
            </a:r>
            <a:r>
              <a:rPr lang="ru-RU" dirty="0"/>
              <a:t>вы увидите меня)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520623-AAA6-2B69-6D18-4CF50795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" y="2816225"/>
            <a:ext cx="588264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37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BE1989-B498-837B-7919-3D751D55C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того, как мы скопировали курс необходимо настроить </a:t>
            </a:r>
            <a:r>
              <a:rPr lang="en-US" dirty="0" err="1"/>
              <a:t>pycharm</a:t>
            </a:r>
            <a:r>
              <a:rPr lang="en-US" dirty="0"/>
              <a:t>. </a:t>
            </a:r>
            <a:r>
              <a:rPr lang="ru-RU" dirty="0"/>
              <a:t>Для этого клонируем репозиторий с курсом на компьютер. Нажимаем на кнопку </a:t>
            </a:r>
            <a:r>
              <a:rPr lang="en-US" dirty="0"/>
              <a:t>Get from VCS</a:t>
            </a:r>
            <a:r>
              <a:rPr lang="ru-RU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0B9A8A-E3F3-248B-5144-3386F3C0F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3383280"/>
            <a:ext cx="100838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5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C469A91-C440-68FE-71A1-13B280CE1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6920" cy="2309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Попадаем в это окно. Тут во вкладке </a:t>
            </a:r>
            <a:r>
              <a:rPr lang="en-US" dirty="0"/>
              <a:t>Directory </a:t>
            </a:r>
            <a:r>
              <a:rPr lang="ru-RU" dirty="0"/>
              <a:t>определяем папку, где будет лежать папка с курсом. В </a:t>
            </a:r>
            <a:r>
              <a:rPr lang="en-US" dirty="0"/>
              <a:t>URL </a:t>
            </a:r>
            <a:r>
              <a:rPr lang="ru-RU" dirty="0"/>
              <a:t>вставляем ссылку на репозиторий. Найти ее можно во вкладке </a:t>
            </a:r>
            <a:r>
              <a:rPr lang="en-US" dirty="0"/>
              <a:t>Code </a:t>
            </a:r>
            <a:r>
              <a:rPr lang="ru-RU" dirty="0"/>
              <a:t>на </a:t>
            </a:r>
            <a:r>
              <a:rPr lang="en-US" dirty="0"/>
              <a:t>GitHub.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B23AC6-1BB4-A50C-AD91-A236A4A3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985" y="1417638"/>
            <a:ext cx="4745977" cy="51673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867807-73B3-4A60-44A4-C5857E53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34" y="4183380"/>
            <a:ext cx="4594316" cy="23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0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D0C02-12DC-2935-EFE2-386AE92F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Настраиваем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91A59E-4E80-EFFA-4735-72C00E370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5715"/>
            <a:ext cx="5608320" cy="267779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автоматически пропишет название репозитория как папку с курсом. Нажимаем на кнопку </a:t>
            </a:r>
            <a:r>
              <a:rPr lang="en-US" dirty="0"/>
              <a:t>clone </a:t>
            </a:r>
            <a:r>
              <a:rPr lang="ru-RU" dirty="0"/>
              <a:t>и ожидаем окончание клонирования.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A02B05-9DF4-DB26-D6B8-C4F8620D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40" y="1575280"/>
            <a:ext cx="4732481" cy="491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2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CE3932-F624-334B-F33C-49DC5C0B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Немного про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AC8AB3-A16D-EF9B-0FC2-DD353C106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841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чем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9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Таким образом код, который в одном языке выглядит как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#include &lt;list&gt;</a:t>
            </a: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	list &lt;int&gt; a = {};</a:t>
            </a: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	return 0;</a:t>
            </a: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}</a:t>
            </a:r>
            <a:endParaRPr lang="ru-RU" dirty="0">
              <a:latin typeface="FiraCode Nerd Font" panose="02000009000000000000" pitchFamily="49" charset="0"/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endParaRPr lang="en-US" dirty="0">
              <a:latin typeface="FiraCode Nerd Font" panose="02000009000000000000" pitchFamily="49" charset="0"/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В другом языке будет выглядеть так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r>
              <a:rPr lang="en-US" dirty="0">
                <a:latin typeface="FiraCode Nerd Font" panose="02000009000000000000" pitchFamily="49" charset="0"/>
                <a:ea typeface="FiraCode Nerd Font" panose="02000009000000000000" pitchFamily="49" charset="0"/>
                <a:cs typeface="FiraCode Nerd Font" panose="02000009000000000000" pitchFamily="49" charset="0"/>
              </a:rPr>
              <a:t>a = []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5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чем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По скорости выполнения первый код будет быстрее, чем второй, но писать второй гораздо дольше. Поэтому на экзамене для удобства следует пользоваться языком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, который намного медленнее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pascal 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и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C++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, но предоставляет удобный и легкий для запоминания синтаксис.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Если вы еще не знакомы с этим языком программирования в этом нет никаких проблем, обучиться ему можно за 1-2 часа, при условии, что вы знаете хоть какой-нибудь язык программирования или за 10-15 часов, если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 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ваш первый ЯП.</a:t>
            </a:r>
          </a:p>
        </p:txBody>
      </p:sp>
    </p:spTree>
    <p:extLst>
      <p:ext uri="{BB962C8B-B14F-4D97-AF65-F5344CB8AC3E}">
        <p14:creationId xmlns:p14="http://schemas.microsoft.com/office/powerpoint/2010/main" val="224848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чем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Обычно 27 задание на ЕГЭ рассчитано так, чтоб его нельзя было решить перебором (пункт 2).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 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просто может не успеть справиться за время экзамена с алгоритмом перебора, особенно если в этом алгоритме мы несколько раз за одну итерацию проходим весь массив данных.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Если алгоритм не выходит придумать можно попробовать использовать тот же алгоритм перебора на другом языке программирования. Для решения подобной задачи хорошо подойдет ЯП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C++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.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 </a:t>
            </a: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47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Для ЯП </a:t>
            </a:r>
            <a:r>
              <a:rPr lang="en-US" dirty="0"/>
              <a:t>python </a:t>
            </a:r>
            <a:r>
              <a:rPr lang="ru-RU" dirty="0"/>
              <a:t>на компьютерах для проведения экзамена будут установлены 3 среды разработки</a:t>
            </a:r>
          </a:p>
          <a:p>
            <a:r>
              <a:rPr lang="ru-RU" dirty="0"/>
              <a:t>Интерпретатор </a:t>
            </a:r>
            <a:r>
              <a:rPr lang="en-US" dirty="0"/>
              <a:t>Python (</a:t>
            </a:r>
            <a:r>
              <a:rPr lang="ru-RU" dirty="0"/>
              <a:t>со средой </a:t>
            </a:r>
            <a:r>
              <a:rPr lang="en-US" dirty="0"/>
              <a:t>IDLE) </a:t>
            </a:r>
            <a:endParaRPr lang="ru-RU" dirty="0"/>
          </a:p>
          <a:p>
            <a:r>
              <a:rPr lang="ru-RU" dirty="0"/>
              <a:t>Среда разработки </a:t>
            </a:r>
            <a:r>
              <a:rPr lang="en-US" dirty="0"/>
              <a:t>Wing IDE 101 </a:t>
            </a:r>
            <a:endParaRPr lang="ru-RU" dirty="0"/>
          </a:p>
          <a:p>
            <a:r>
              <a:rPr lang="ru-RU" dirty="0"/>
              <a:t>Среда разработки </a:t>
            </a:r>
            <a:r>
              <a:rPr lang="en-US" dirty="0"/>
              <a:t>PyCharm</a:t>
            </a:r>
            <a:endParaRPr lang="ru-RU" dirty="0"/>
          </a:p>
          <a:p>
            <a:pPr marL="0" indent="0">
              <a:buNone/>
            </a:pP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IDLE 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простенькая среда, написанная на самом языке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. Так как она написана на </a:t>
            </a:r>
            <a:r>
              <a:rPr lang="en-US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python</a:t>
            </a:r>
            <a:r>
              <a:rPr lang="ru-RU" dirty="0">
                <a:ea typeface="FiraCode Nerd Font" panose="02000009000000000000" pitchFamily="49" charset="0"/>
                <a:cs typeface="FiraCode Nerd Font" panose="02000009000000000000" pitchFamily="49" charset="0"/>
              </a:rPr>
              <a:t>, то по скорости работы уступает более продвинутым средам. Это отражается напрямую на скорости выполнения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969824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Поэтому запускать алгоритм перебора, написанный для задачи 27 в среде </a:t>
            </a:r>
            <a:r>
              <a:rPr lang="en-US" dirty="0"/>
              <a:t>IDLE</a:t>
            </a:r>
            <a:r>
              <a:rPr lang="ru-RU" dirty="0"/>
              <a:t> необходимо из консоли, иначе скорость выполнения программы еще больше увеличится.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Еще из больших минусов среды можно отметить белый фон. В течении 4 часов смотреть на белый экран очень вредно для зрения, не говоря уже о самой подготовке к экзамену, которая в среднем занимает 100 часов. </a:t>
            </a: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1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DB3E-54EC-9BE5-25C8-C669EE68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программировать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42F615-193A-9256-30BE-4E105CAEF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Wing</a:t>
            </a:r>
            <a:r>
              <a:rPr lang="ru-RU" dirty="0"/>
              <a:t> сильно похожа на </a:t>
            </a:r>
            <a:r>
              <a:rPr lang="en-US" dirty="0" err="1"/>
              <a:t>pycharm</a:t>
            </a:r>
            <a:r>
              <a:rPr lang="en-US" dirty="0"/>
              <a:t>, </a:t>
            </a:r>
            <a:r>
              <a:rPr lang="ru-RU" dirty="0"/>
              <a:t>но в ней не хватает возможностей, который предоставляет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без расширений. Поэтому я считаю, что лучшей средой для программирования на </a:t>
            </a:r>
            <a:r>
              <a:rPr lang="en-US" dirty="0"/>
              <a:t>python </a:t>
            </a:r>
            <a:r>
              <a:rPr lang="ru-RU" dirty="0"/>
              <a:t>из представленных является </a:t>
            </a:r>
            <a:r>
              <a:rPr lang="en-US" dirty="0" err="1"/>
              <a:t>pycharm</a:t>
            </a:r>
            <a:r>
              <a:rPr lang="en-US" dirty="0"/>
              <a:t>.</a:t>
            </a: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  <a:p>
            <a:pPr marL="0" indent="0">
              <a:buNone/>
            </a:pPr>
            <a:endParaRPr lang="ru-RU" dirty="0">
              <a:ea typeface="FiraCode Nerd Font" panose="02000009000000000000" pitchFamily="49" charset="0"/>
              <a:cs typeface="FiraCode Nerd Font" panose="02000009000000000000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7DB2B2-9520-2AFF-EFA4-EB963E3EF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95" y="4179888"/>
            <a:ext cx="2264410" cy="226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9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DBCBF-9AD4-CD9A-B06B-8DFA32C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Скачиваем и устанавливаем </a:t>
            </a:r>
            <a:r>
              <a:rPr lang="en-US" dirty="0" err="1"/>
              <a:t>pycharm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B44151-64BF-0A76-9C3F-19901646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Скачать </a:t>
            </a:r>
            <a:r>
              <a:rPr lang="en-US" dirty="0" err="1"/>
              <a:t>pycharm</a:t>
            </a:r>
            <a:r>
              <a:rPr lang="en-US" dirty="0"/>
              <a:t> </a:t>
            </a:r>
            <a:r>
              <a:rPr lang="ru-RU" dirty="0"/>
              <a:t>можно с официального сайта: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https://www.jetbrains.com/pycharm/download/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C2E4A5-9A7A-5D06-B8AE-2F6315D9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938463"/>
            <a:ext cx="7366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0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Cattpuccin Mocha">
      <a:dk1>
        <a:srgbClr val="CDD6F3"/>
      </a:dk1>
      <a:lt1>
        <a:srgbClr val="CDD6F3"/>
      </a:lt1>
      <a:dk2>
        <a:srgbClr val="1E1E2E"/>
      </a:dk2>
      <a:lt2>
        <a:srgbClr val="1E1E2E"/>
      </a:lt2>
      <a:accent1>
        <a:srgbClr val="89B3FA"/>
      </a:accent1>
      <a:accent2>
        <a:srgbClr val="FAB387"/>
      </a:accent2>
      <a:accent3>
        <a:srgbClr val="9399B2"/>
      </a:accent3>
      <a:accent4>
        <a:srgbClr val="F9E2AF"/>
      </a:accent4>
      <a:accent5>
        <a:srgbClr val="74C7EC"/>
      </a:accent5>
      <a:accent6>
        <a:srgbClr val="A6E3A1"/>
      </a:accent6>
      <a:hlink>
        <a:srgbClr val="F5C2E7"/>
      </a:hlink>
      <a:folHlink>
        <a:srgbClr val="CBA6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tppuccin-Mocha" id="{6D5E2352-737C-6644-8787-C9D79A6A7254}" vid="{D79B2736-32FA-874A-B3A9-E2E381D870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 Office</Template>
  <TotalTime>335</TotalTime>
  <Words>989</Words>
  <Application>Microsoft Macintosh PowerPoint</Application>
  <PresentationFormat>Широкоэкранный</PresentationFormat>
  <Paragraphs>88</Paragraphs>
  <Slides>28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Blogger Sans Medium</vt:lpstr>
      <vt:lpstr>Calibri</vt:lpstr>
      <vt:lpstr>FiraCode Nerd Font</vt:lpstr>
      <vt:lpstr>Тема Office</vt:lpstr>
      <vt:lpstr>Вводное занятие</vt:lpstr>
      <vt:lpstr>На чем программировать</vt:lpstr>
      <vt:lpstr>На чем программировать</vt:lpstr>
      <vt:lpstr>На чем программировать</vt:lpstr>
      <vt:lpstr>На чем программировать</vt:lpstr>
      <vt:lpstr>Где программировать</vt:lpstr>
      <vt:lpstr>Где программировать</vt:lpstr>
      <vt:lpstr>Где программировать</vt:lpstr>
      <vt:lpstr>Скачиваем и устанавливаем pycharm</vt:lpstr>
      <vt:lpstr>Скачиваем и устанавливаем pycharm</vt:lpstr>
      <vt:lpstr>Скачиваем и устанавливаем pycharm</vt:lpstr>
      <vt:lpstr>Работа с курсом</vt:lpstr>
      <vt:lpstr>Скачиваем git</vt:lpstr>
      <vt:lpstr>Регистрируемся на github</vt:lpstr>
      <vt:lpstr>Регистрируемся на github</vt:lpstr>
      <vt:lpstr>Регистрируемся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Создаем свой форк репозитория курса на github</vt:lpstr>
      <vt:lpstr>Настраиваем pycharm</vt:lpstr>
      <vt:lpstr>Настраиваем pycharm</vt:lpstr>
      <vt:lpstr>Настраиваем pycharm</vt:lpstr>
      <vt:lpstr>Немного про pycharm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Catppuccin</dc:title>
  <dc:creator>Андрей Плютто</dc:creator>
  <cp:lastModifiedBy>Андрей Плютто</cp:lastModifiedBy>
  <cp:revision>2</cp:revision>
  <dcterms:created xsi:type="dcterms:W3CDTF">2024-04-06T05:09:28Z</dcterms:created>
  <dcterms:modified xsi:type="dcterms:W3CDTF">2024-04-06T10:45:05Z</dcterms:modified>
</cp:coreProperties>
</file>